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42" y="4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009B298-83A7-4654-AF2D-B62EE3ED69A3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9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348AB9-4921-4022-BCC9-1EAF22FB71CD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33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E8B354-1990-4F5F-AC7E-5CE7DEBB9BD0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74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993817-FC45-4729-8F73-DB0E0EC7040F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12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4178B2-4277-4EAF-A321-49B3E89C43C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0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6F29AD-C607-4ECF-980C-01FCFD1AE4C0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72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3CBB38-DD20-45FB-8860-A46E12F11612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759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D083CC-0284-44E1-A117-D43A6EA74ABC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26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B76CBF-4B1A-4846-933E-3C13D320E96B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8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A6F78F3-4E5F-4D89-8F1E-BF91F647E751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9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5BFA58-57F6-410D-A925-0B50890FAE87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0813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107B1EA6-C86D-4422-AEBB-7199F3456FB7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850" y="101600"/>
            <a:ext cx="84582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2800" b="1" dirty="0">
                <a:cs typeface="新細明體" pitchFamily="16" charset="0"/>
              </a:rPr>
              <a:t>Paper Title in One or Two Lines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0825" y="2895600"/>
            <a:ext cx="5638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195263" indent="-195263"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5263" algn="l"/>
                <a:tab pos="1109663" algn="l"/>
                <a:tab pos="2024063" algn="l"/>
                <a:tab pos="2938463" algn="l"/>
                <a:tab pos="3852863" algn="l"/>
                <a:tab pos="4767263" algn="l"/>
                <a:tab pos="5681663" algn="l"/>
                <a:tab pos="6596063" algn="l"/>
                <a:tab pos="7510463" algn="l"/>
                <a:tab pos="8424863" algn="l"/>
                <a:tab pos="9339263" algn="l"/>
                <a:tab pos="1025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新細明體" pitchFamily="16" charset="0"/>
              </a:rPr>
              <a:t>Digest must be prepared and submitted in </a:t>
            </a:r>
            <a:r>
              <a:rPr lang="en-US" altLang="en-US" sz="2000" b="1" dirty="0">
                <a:cs typeface="新細明體" pitchFamily="16" charset="0"/>
              </a:rPr>
              <a:t>MS PowerPoint</a:t>
            </a:r>
            <a:r>
              <a:rPr lang="en-US" altLang="en-US" sz="2000" dirty="0">
                <a:cs typeface="新細明體" pitchFamily="16" charset="0"/>
              </a:rPr>
              <a:t> (no other file format accepted)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新細明體" pitchFamily="16" charset="0"/>
              </a:rPr>
              <a:t>Use Arial 28pt font in bold face for the title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新細明體" pitchFamily="16" charset="0"/>
              </a:rPr>
              <a:t>Use Arial 24pt font for the authors and Arial 20pt font their </a:t>
            </a:r>
            <a:r>
              <a:rPr lang="en-US" altLang="en-US" sz="2000" b="1" i="1" dirty="0">
                <a:cs typeface="新細明體" pitchFamily="16" charset="0"/>
              </a:rPr>
              <a:t>brief</a:t>
            </a:r>
            <a:r>
              <a:rPr lang="en-US" altLang="en-US" sz="2000" dirty="0">
                <a:cs typeface="新細明體" pitchFamily="16" charset="0"/>
              </a:rPr>
              <a:t> affiliations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新細明體" pitchFamily="16" charset="0"/>
              </a:rPr>
              <a:t>3 or 4 bullet points (limit each to </a:t>
            </a:r>
            <a:r>
              <a:rPr lang="en-US" altLang="en-US" sz="2000" b="1" i="1" dirty="0">
                <a:cs typeface="新細明體" pitchFamily="16" charset="0"/>
              </a:rPr>
              <a:t>less than 15</a:t>
            </a:r>
            <a:r>
              <a:rPr lang="en-US" altLang="en-US" sz="2000" dirty="0">
                <a:cs typeface="新細明體" pitchFamily="16" charset="0"/>
              </a:rPr>
              <a:t> words in Arial 20pt font)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Please do not change the template. Please also note that the digest will be printed in black and white.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AU" altLang="en-US" dirty="0" err="1">
                <a:cs typeface="新細明體" pitchFamily="16" charset="0"/>
              </a:rPr>
              <a:t>FirstName</a:t>
            </a:r>
            <a:r>
              <a:rPr lang="en-AU" altLang="en-US" dirty="0">
                <a:cs typeface="新細明體" pitchFamily="16" charset="0"/>
              </a:rPr>
              <a:t> </a:t>
            </a:r>
            <a:r>
              <a:rPr lang="en-AU" altLang="en-US" dirty="0" err="1">
                <a:cs typeface="新細明體" pitchFamily="16" charset="0"/>
              </a:rPr>
              <a:t>LastName</a:t>
            </a:r>
            <a:r>
              <a:rPr lang="en-AU" altLang="en-US" dirty="0">
                <a:cs typeface="新細明體" pitchFamily="16" charset="0"/>
              </a:rPr>
              <a:t> and </a:t>
            </a:r>
            <a:r>
              <a:rPr lang="en-AU" altLang="en-US" dirty="0" err="1">
                <a:cs typeface="新細明體" pitchFamily="16" charset="0"/>
              </a:rPr>
              <a:t>FirstName</a:t>
            </a:r>
            <a:r>
              <a:rPr lang="en-AU" altLang="en-US" dirty="0">
                <a:cs typeface="新細明體" pitchFamily="16" charset="0"/>
              </a:rPr>
              <a:t> </a:t>
            </a:r>
            <a:r>
              <a:rPr lang="en-AU" altLang="en-US" dirty="0" err="1">
                <a:cs typeface="新細明體" pitchFamily="16" charset="0"/>
              </a:rPr>
              <a:t>LastName</a:t>
            </a:r>
            <a:endParaRPr lang="en-AU" altLang="en-US" dirty="0">
              <a:cs typeface="新細明體" pitchFamily="16" charset="0"/>
            </a:endParaRPr>
          </a:p>
          <a:p>
            <a:pPr algn="ctr">
              <a:buClrTx/>
              <a:buFontTx/>
              <a:buNone/>
            </a:pPr>
            <a:r>
              <a:rPr lang="es-ES" altLang="en-US" sz="2000" dirty="0">
                <a:cs typeface="新細明體" pitchFamily="16" charset="0"/>
              </a:rPr>
              <a:t>Department Name, University Name,</a:t>
            </a:r>
            <a:r>
              <a:rPr lang="en-US" altLang="en-US" sz="2000" dirty="0">
                <a:cs typeface="新細明體" pitchFamily="16" charset="0"/>
              </a:rPr>
              <a:t> Country</a:t>
            </a:r>
          </a:p>
          <a:p>
            <a:pPr algn="ctr">
              <a:buClrTx/>
              <a:buFontTx/>
              <a:buNone/>
            </a:pPr>
            <a:r>
              <a:rPr lang="en-AU" altLang="en-US" dirty="0" err="1">
                <a:cs typeface="新細明體" pitchFamily="16" charset="0"/>
              </a:rPr>
              <a:t>FirstName</a:t>
            </a:r>
            <a:r>
              <a:rPr lang="en-AU" altLang="en-US" dirty="0">
                <a:cs typeface="新細明體" pitchFamily="16" charset="0"/>
              </a:rPr>
              <a:t> </a:t>
            </a:r>
            <a:r>
              <a:rPr lang="en-AU" altLang="en-US" dirty="0" err="1">
                <a:cs typeface="新細明體" pitchFamily="16" charset="0"/>
              </a:rPr>
              <a:t>LastName</a:t>
            </a:r>
            <a:r>
              <a:rPr lang="es-ES" altLang="en-US" sz="2000" dirty="0">
                <a:cs typeface="新細明體" pitchFamily="16" charset="0"/>
              </a:rPr>
              <a:t> </a:t>
            </a:r>
            <a:br>
              <a:rPr lang="es-ES" altLang="en-US" sz="2000" dirty="0">
                <a:cs typeface="新細明體" pitchFamily="16" charset="0"/>
              </a:rPr>
            </a:br>
            <a:r>
              <a:rPr lang="es-ES" altLang="en-US" sz="2000" dirty="0">
                <a:cs typeface="新細明體" pitchFamily="16" charset="0"/>
              </a:rPr>
              <a:t> Department Name, University Name,</a:t>
            </a:r>
            <a:r>
              <a:rPr lang="en-US" altLang="en-US" sz="2000" dirty="0">
                <a:cs typeface="新細明體" pitchFamily="16" charset="0"/>
              </a:rPr>
              <a:t> Country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012160" y="5157192"/>
            <a:ext cx="28702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600" dirty="0">
                <a:cs typeface="新細明體" pitchFamily="16" charset="0"/>
              </a:rPr>
              <a:t>Only one figure caption (replace this figure with your figure), use Arial </a:t>
            </a:r>
            <a:r>
              <a:rPr lang="en-US" altLang="en-US" sz="1600" dirty="0" smtClean="0">
                <a:cs typeface="新細明體" pitchFamily="16" charset="0"/>
              </a:rPr>
              <a:t>16pt</a:t>
            </a:r>
            <a:endParaRPr lang="en-US" altLang="en-US" sz="1600" dirty="0">
              <a:cs typeface="新細明體" pitchFamily="16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996952"/>
            <a:ext cx="2843808" cy="213285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Bildschirmpräsentation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新細明體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IROS2013 Digest Template</dc:title>
  <dc:subject/>
  <dc:creator>Atsushi Yamashita</dc:creator>
  <cp:keywords/>
  <dc:description/>
  <cp:lastModifiedBy>Tamim Asfour</cp:lastModifiedBy>
  <cp:revision>28</cp:revision>
  <cp:lastPrinted>1601-01-01T00:00:00Z</cp:lastPrinted>
  <dcterms:created xsi:type="dcterms:W3CDTF">2009-01-23T15:55:01Z</dcterms:created>
  <dcterms:modified xsi:type="dcterms:W3CDTF">2019-07-31T22:25:21Z</dcterms:modified>
</cp:coreProperties>
</file>